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47E8-66D9-4318-97E7-FA482127A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273CD-9BA1-45AD-AC5E-431E66B30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7152-F4CD-45C6-93B0-58E7AE16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E7A9-FA1D-402F-B512-E3D9E59E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9F0A-FDB3-4A5C-94CD-0195F290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E66C-DA10-4C93-8174-52642B38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50046-C310-46D1-9075-44E9203B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54D60-CC60-492A-95C2-81EA1463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D687-0F77-4F9E-8626-48D49B98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13F-BFA8-410A-A8B9-FD79FC35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86555-9C99-4964-BCFF-E6320A356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F3500-91B8-4D3C-86E5-27BFF5F65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7C3E-FBF8-4269-A7BF-F82B19FC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82D25-B383-4591-8C91-3C7B01FB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90B28-3BB0-4DB6-8C7E-4874D06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84CE-8ECE-4508-B153-EDE25923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30736-3D4D-457A-B216-040DFAAD8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3FC7F-ABF8-4D43-8096-65FD9CC3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660F-4756-49F6-BBDC-BB553CC4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694B1-ED43-407F-BB0C-06C0893E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BD34-2365-49F5-84D7-88750188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66D90-36B6-4EAB-B3BB-B4EFB27A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014A-BAD0-4621-8FA5-F9CEF076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57FD-8D25-4FCE-80A7-F0920D13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BF270-AA73-4312-9EEF-D5360EEC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124B-4684-4204-B1CC-69DAF261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A217-1C11-47CA-A1C1-2B60C1562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D988-2309-435E-A1F0-C045DAAC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E35BC-7600-40FF-AAEF-B4492DB7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3B682-6E12-4524-AC81-481D43A9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908DF-26B4-4CFA-A618-3397554D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D06E-AE05-45FA-B63E-A905AA12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5FB3E-3F32-41A2-BA9D-4CC54F33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54429-0ED6-4961-A3C9-D0AD131D1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2BC22-9E51-41C6-8964-F4972EBA4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C68DF-0F3B-473F-94B3-EFE9EAF66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B4478-DBBB-448A-A9D7-D079EB76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878D1-4A61-4301-854B-8452D431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8DEE4-23BC-4604-8E97-6A75732F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D83B-6B4D-465C-ACB5-A7A939B4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DFB8C-E8BE-4BF2-AEB7-B0991429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5DD4E-C7A2-4472-B60A-7FF8E8C2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33EB5-E1AE-4CE8-B341-93F1C639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12DE4-E8C6-4E11-92DF-99243E4C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1D60B-0988-46CB-B2A1-1E1F450E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CD142-BA5A-4018-A11E-E03E0675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FFE5-3AD5-436D-AE45-D464786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8413-349D-4420-BC26-0CB155D8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D7CAB-5DDE-4374-86A0-3B17EAD98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64469-82E5-4951-9226-BA616D8E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9320A-1D9F-4248-B2F2-73B2F220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7FDF9-17FF-4A57-8F5F-BA67194D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6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FCEB-41CE-46F0-92AE-F40349E2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6E75E-775B-43BD-B7ED-B44E7144C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8F927-4409-4694-B0E2-77F8626D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4DCC1-D112-406B-86C4-EFE7EA5B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27649-3B89-4723-92B9-7D31189E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4B844-8816-451F-8DA4-2141FFE5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1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DC07-D977-4A52-9DB0-51C89D07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71EBB-04EE-472E-BE4B-456C7489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59FC-1B0C-4BD6-A409-6CDEDD6A1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C482-9F53-4E9F-B047-7663C7221C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FF857-6E81-4F28-935F-0CFFD5D8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DD9E-CD89-4F51-B183-73DE71AF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8C41-F342-41D7-8368-C5FB20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9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29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3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88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97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3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1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7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40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01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Antonio Lorenzo</dc:creator>
  <cp:lastModifiedBy>Jose Antonio Lorenzo</cp:lastModifiedBy>
  <cp:revision>5</cp:revision>
  <dcterms:created xsi:type="dcterms:W3CDTF">2021-05-24T15:54:16Z</dcterms:created>
  <dcterms:modified xsi:type="dcterms:W3CDTF">2021-05-28T01:25:55Z</dcterms:modified>
</cp:coreProperties>
</file>